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4" r:id="rId6"/>
    <p:sldId id="265" r:id="rId7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9"/>
      <p:bold r:id="rId10"/>
      <p:italic r:id="rId11"/>
      <p:boldItalic r:id="rId12"/>
    </p:embeddedFont>
    <p:embeddedFont>
      <p:font typeface="PT Sans Narrow" panose="020B0604020202020204" charset="0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rian Bruslind" initials="JB" lastIdx="1" clrIdx="0">
    <p:extLst>
      <p:ext uri="{19B8F6BF-5375-455C-9EA6-DF929625EA0E}">
        <p15:presenceInfo xmlns:p15="http://schemas.microsoft.com/office/powerpoint/2012/main" userId="03c820870ef41fc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25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979a8fcde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979a8fcde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979a8fcde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979a8fcde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979a8fcde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979a8fcde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979a8fcd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979a8fcd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.google.com/photo/AF1QipMJULG3ctlE8UQs_dJQtEXeFHl_4jui1iBTu19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bell-everman.com/products/linear-positioning/servobelt-linear-sb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Weekly Update</a:t>
            </a:r>
            <a:endParaRPr dirty="0"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Jorian Bruslind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Week 5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HyperRail Project</a:t>
            </a:r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Current Status </a:t>
            </a:r>
          </a:p>
          <a:p>
            <a:pPr lvl="1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Working with project stakeholders to integrate into site </a:t>
            </a:r>
          </a:p>
          <a:p>
            <a:pPr lvl="2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NWREC (North Willamette Research and Extension Center) </a:t>
            </a:r>
          </a:p>
          <a:p>
            <a:pPr lvl="2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On-campus greenhouses </a:t>
            </a:r>
          </a:p>
          <a:p>
            <a:pPr lvl="1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Testing improved electronics </a:t>
            </a:r>
          </a:p>
          <a:p>
            <a:pPr lvl="2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Verifying interoperability </a:t>
            </a:r>
          </a:p>
          <a:p>
            <a:pPr lvl="2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Stress testing with loads </a:t>
            </a:r>
          </a:p>
          <a:p>
            <a:pPr lvl="1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Slight improvements to mounting hardware </a:t>
            </a:r>
          </a:p>
          <a:p>
            <a:pPr lvl="2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PETG upgrades for rain / UV resistance </a:t>
            </a:r>
          </a:p>
          <a:p>
            <a:pPr lvl="2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Larger frame </a:t>
            </a:r>
          </a:p>
          <a:p>
            <a:pPr lvl="2">
              <a:buSzPts val="1800"/>
              <a:buFont typeface="Arial" panose="020B0604020202020204" pitchFamily="34" charset="0"/>
              <a:buChar char="•"/>
            </a:pPr>
            <a:r>
              <a:rPr lang="en" dirty="0"/>
              <a:t>Bell-Everman Servo Belt implementation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Current Status </a:t>
            </a:r>
            <a:endParaRPr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endParaRPr lang="en-US" dirty="0">
              <a:hlinkClick r:id="rId3"/>
            </a:endParaRPr>
          </a:p>
          <a:p>
            <a:pPr marL="0" indent="0">
              <a:spcAft>
                <a:spcPts val="1200"/>
              </a:spcAft>
              <a:buNone/>
            </a:pPr>
            <a:endParaRPr lang="en-US" dirty="0">
              <a:hlinkClick r:id="rId3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4" name="Picture 3" descr="A picture containing sky, grass, outdoor, ground&#10;&#10;Description automatically generated">
            <a:extLst>
              <a:ext uri="{FF2B5EF4-FFF2-40B4-BE49-F238E27FC236}">
                <a16:creationId xmlns:a16="http://schemas.microsoft.com/office/drawing/2014/main" id="{455E2B97-6179-4D95-A4A5-3F7900CFE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010" y="1266325"/>
            <a:ext cx="3758963" cy="1790674"/>
          </a:xfrm>
          <a:prstGeom prst="rect">
            <a:avLst/>
          </a:prstGeom>
        </p:spPr>
      </p:pic>
      <p:pic>
        <p:nvPicPr>
          <p:cNvPr id="8" name="Picture 7" descr="A picture containing indoor&#10;&#10;Description automatically generated">
            <a:extLst>
              <a:ext uri="{FF2B5EF4-FFF2-40B4-BE49-F238E27FC236}">
                <a16:creationId xmlns:a16="http://schemas.microsoft.com/office/drawing/2014/main" id="{CE23E02C-E602-44FB-8248-9CF16E4AAF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264096" y="3170899"/>
            <a:ext cx="1662445" cy="16210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Work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System Block Diagram</a:t>
            </a:r>
          </a:p>
          <a:p>
            <a:pPr lvl="1">
              <a:buSzPts val="1800"/>
              <a:buFont typeface="Arial" panose="020B0604020202020204" pitchFamily="34" charset="0"/>
              <a:buChar char="•"/>
            </a:pPr>
            <a:r>
              <a:rPr lang="en-US" dirty="0"/>
              <a:t>Separate Hardware / Software Blocks (for now)</a:t>
            </a:r>
            <a:endParaRPr dirty="0"/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EB5C06CD-92B1-4D43-9CE0-32773B04D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316" y="1961826"/>
            <a:ext cx="2687848" cy="2571750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C58A79D-C36F-4E5F-BC89-EF74A4D3C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008" y="2233774"/>
            <a:ext cx="4572000" cy="20278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Plan</a:t>
            </a:r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Test design and check for any problems </a:t>
            </a:r>
          </a:p>
          <a:p>
            <a:pPr lvl="1" indent="-342900">
              <a:buSzPts val="1800"/>
              <a:buChar char="●"/>
            </a:pPr>
            <a:r>
              <a:rPr lang="en-US" dirty="0"/>
              <a:t>Coordinated control </a:t>
            </a:r>
          </a:p>
          <a:p>
            <a:pPr lvl="1" indent="-342900">
              <a:buSzPts val="1800"/>
              <a:buChar char="●"/>
            </a:pPr>
            <a:r>
              <a:rPr lang="en-US" dirty="0"/>
              <a:t>Automated control over USB / </a:t>
            </a:r>
            <a:r>
              <a:rPr lang="en-US" dirty="0" err="1"/>
              <a:t>Wifi</a:t>
            </a:r>
            <a:r>
              <a:rPr lang="en-US" dirty="0"/>
              <a:t> </a:t>
            </a:r>
          </a:p>
          <a:p>
            <a:pPr lvl="1" indent="-342900">
              <a:buSzPts val="1800"/>
              <a:buChar char="●"/>
            </a:pPr>
            <a:r>
              <a:rPr lang="en-US" dirty="0"/>
              <a:t>Torque limit tests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Submit program of study 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Upgrade Servo belt mechanism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Purchase new 8020 hardware for longer design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6CBB2-4DC8-446D-B156-A58F6EC62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8F6EC4-5BB4-40F8-B027-2DFC42B32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cat, indoor, black, mammal&#10;&#10;Description automatically generated">
            <a:extLst>
              <a:ext uri="{FF2B5EF4-FFF2-40B4-BE49-F238E27FC236}">
                <a16:creationId xmlns:a16="http://schemas.microsoft.com/office/drawing/2014/main" id="{1447D9D5-36DD-4E7A-BEF0-53E24B715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345748" y="1505811"/>
            <a:ext cx="3764970" cy="282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591375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1705</TotalTime>
  <Words>107</Words>
  <Application>Microsoft Office PowerPoint</Application>
  <PresentationFormat>On-screen Show (16:9)</PresentationFormat>
  <Paragraphs>28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PT Sans Narrow</vt:lpstr>
      <vt:lpstr>Open Sans</vt:lpstr>
      <vt:lpstr>Tropic</vt:lpstr>
      <vt:lpstr>Weekly Update</vt:lpstr>
      <vt:lpstr>HyperRail Project</vt:lpstr>
      <vt:lpstr>Current Status </vt:lpstr>
      <vt:lpstr>Project Work</vt:lpstr>
      <vt:lpstr>My Plan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Update</dc:title>
  <cp:lastModifiedBy>Jorian Bruslind</cp:lastModifiedBy>
  <cp:revision>21</cp:revision>
  <dcterms:modified xsi:type="dcterms:W3CDTF">2021-05-12T04:53:57Z</dcterms:modified>
</cp:coreProperties>
</file>